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2"/>
  </p:notesMasterIdLst>
  <p:sldIdLst>
    <p:sldId id="256" r:id="rId2"/>
    <p:sldId id="286" r:id="rId3"/>
    <p:sldId id="289" r:id="rId4"/>
    <p:sldId id="287" r:id="rId5"/>
    <p:sldId id="290" r:id="rId6"/>
    <p:sldId id="291" r:id="rId7"/>
    <p:sldId id="262" r:id="rId8"/>
    <p:sldId id="294" r:id="rId9"/>
    <p:sldId id="295" r:id="rId10"/>
    <p:sldId id="28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Ê VĂN" initials="LV" lastIdx="1" clrIdx="0">
    <p:extLst>
      <p:ext uri="{19B8F6BF-5375-455C-9EA6-DF929625EA0E}">
        <p15:presenceInfo xmlns:p15="http://schemas.microsoft.com/office/powerpoint/2012/main" userId="LÊ VĂ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A9410-C197-415A-945B-3A6B668A63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25E38-8FE4-48C9-B9D2-AE09B0EB1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7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4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6211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8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8898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02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96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5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9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0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4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46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4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9D832-8D58-48AB-A5AA-59AC1CA8604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F5C1B7-BCB3-46B5-A580-FBB8CFC9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5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646C-AB1A-4715-BF8B-1C10D6198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414" y="0"/>
            <a:ext cx="10454328" cy="1012215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24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KHOA HỌC TỰ NHIÊN – ĐẠI HỌC QUỐC GIA TP. HỒ CHÍ MINH</a:t>
            </a:r>
            <a:br>
              <a:rPr lang="en-US" sz="24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MÔN CÔNG NGHỆ PHẦN MỀM– KHOA CÔNG NGHỆ THÔNG TIN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FD71A-B3B9-4F1C-A024-76A7D571C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2182" y="2657919"/>
            <a:ext cx="9733594" cy="805539"/>
          </a:xfrm>
          <a:noFill/>
        </p:spPr>
        <p:txBody>
          <a:bodyPr>
            <a:normAutofit fontScale="85000" lnSpcReduction="10000"/>
          </a:bodyPr>
          <a:lstStyle/>
          <a:p>
            <a:r>
              <a:rPr lang="en-US" sz="4000" b="1" cap="al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cap="al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0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cap="al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0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cap="al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cap="al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40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cap="al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40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cap="al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40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cap="al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558A9A-14F2-40EC-B0F1-E4F8B71CA4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9375" y="1035899"/>
            <a:ext cx="1673249" cy="120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5DAC711-B749-4191-931E-65431444E84B}"/>
              </a:ext>
            </a:extLst>
          </p:cNvPr>
          <p:cNvSpPr txBox="1"/>
          <p:nvPr/>
        </p:nvSpPr>
        <p:spPr>
          <a:xfrm>
            <a:off x="1053115" y="3855485"/>
            <a:ext cx="3124156" cy="2151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600"/>
              </a:spcBef>
              <a:spcAft>
                <a:spcPts val="800"/>
              </a:spcAf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Tuấn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1612781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Châu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Xuân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Tuấn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1712868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Thọ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Tuấn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1712878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1712897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Hoàng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16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Vũ</a:t>
            </a:r>
            <a:r>
              <a:rPr lang="en-US" sz="16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1712918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9C1AF7-3780-47C0-B390-4FD560395F6F}"/>
              </a:ext>
            </a:extLst>
          </p:cNvPr>
          <p:cNvSpPr txBox="1"/>
          <p:nvPr/>
        </p:nvSpPr>
        <p:spPr>
          <a:xfrm>
            <a:off x="2927293" y="6006587"/>
            <a:ext cx="6107836" cy="641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600"/>
              </a:spcBef>
              <a:spcAft>
                <a:spcPts val="800"/>
              </a:spcAft>
            </a:pPr>
            <a:r>
              <a: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 VỆ ĐỒ ÁN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spcBef>
                <a:spcPts val="60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THÁNG </a:t>
            </a:r>
            <a:r>
              <a: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NĂM HỌC 2021-2022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FFA52-3935-4AD6-A0A9-46FF1BE100C4}"/>
              </a:ext>
            </a:extLst>
          </p:cNvPr>
          <p:cNvSpPr txBox="1"/>
          <p:nvPr/>
        </p:nvSpPr>
        <p:spPr>
          <a:xfrm>
            <a:off x="8352183" y="5360256"/>
            <a:ext cx="3057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 viên hướng dẫn: </a:t>
            </a:r>
          </a:p>
          <a:p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TS. Ngô Huy Biên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77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02B67E2-6FBE-4AF3-801C-458C9B71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35" y="2751803"/>
            <a:ext cx="9750641" cy="66767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CẢM ƠN QUÝ THẦY CÔ ĐÃ LẮNG NGHE !</a:t>
            </a:r>
          </a:p>
        </p:txBody>
      </p:sp>
    </p:spTree>
    <p:extLst>
      <p:ext uri="{BB962C8B-B14F-4D97-AF65-F5344CB8AC3E}">
        <p14:creationId xmlns:p14="http://schemas.microsoft.com/office/powerpoint/2010/main" val="14987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98E41-5750-4218-B817-2787048BBAE7}"/>
              </a:ext>
            </a:extLst>
          </p:cNvPr>
          <p:cNvSpPr txBox="1"/>
          <p:nvPr/>
        </p:nvSpPr>
        <p:spPr>
          <a:xfrm>
            <a:off x="1472142" y="321734"/>
            <a:ext cx="5023908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NỘI DUNG CHÍNH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367CE0B-4A28-4B0D-8503-690A0459DAB5}"/>
              </a:ext>
            </a:extLst>
          </p:cNvPr>
          <p:cNvSpPr txBox="1"/>
          <p:nvPr/>
        </p:nvSpPr>
        <p:spPr>
          <a:xfrm>
            <a:off x="1367367" y="1779205"/>
            <a:ext cx="5393165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lõi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6D3236-5123-4FCD-AB4C-60C29EF12D22}"/>
              </a:ext>
            </a:extLst>
          </p:cNvPr>
          <p:cNvCxnSpPr>
            <a:cxnSpLocks/>
          </p:cNvCxnSpPr>
          <p:nvPr/>
        </p:nvCxnSpPr>
        <p:spPr>
          <a:xfrm>
            <a:off x="1534286" y="1244406"/>
            <a:ext cx="65629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88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60BD33-1788-42D0-92D6-D9DF81A4D95D}"/>
              </a:ext>
            </a:extLst>
          </p:cNvPr>
          <p:cNvGrpSpPr/>
          <p:nvPr/>
        </p:nvGrpSpPr>
        <p:grpSpPr>
          <a:xfrm>
            <a:off x="929063" y="421271"/>
            <a:ext cx="3415683" cy="830632"/>
            <a:chOff x="0" y="472889"/>
            <a:chExt cx="8128000" cy="69556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E260530-F226-4552-A81B-D6B570CFB513}"/>
                </a:ext>
              </a:extLst>
            </p:cNvPr>
            <p:cNvSpPr/>
            <p:nvPr/>
          </p:nvSpPr>
          <p:spPr>
            <a:xfrm>
              <a:off x="0" y="472889"/>
              <a:ext cx="8128000" cy="69556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92D49F5-551F-4BA8-94DD-A06F668D7BCD}"/>
                </a:ext>
              </a:extLst>
            </p:cNvPr>
            <p:cNvSpPr txBox="1"/>
            <p:nvPr/>
          </p:nvSpPr>
          <p:spPr>
            <a:xfrm>
              <a:off x="33955" y="506844"/>
              <a:ext cx="8060090" cy="627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en-US" sz="2800" b="1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</a:t>
              </a:r>
              <a:r>
                <a:rPr lang="en-US" sz="28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thiệu</a:t>
              </a:r>
              <a:r>
                <a:rPr lang="en-US" sz="28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chung</a:t>
              </a:r>
              <a:endParaRPr lang="en-US" sz="2800" b="1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B7DD9B-D520-4059-B7FC-A51940266E5A}"/>
              </a:ext>
            </a:extLst>
          </p:cNvPr>
          <p:cNvSpPr txBox="1"/>
          <p:nvPr/>
        </p:nvSpPr>
        <p:spPr>
          <a:xfrm>
            <a:off x="901648" y="1427834"/>
            <a:ext cx="3183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254E9-722E-4473-B8C0-F79E2BB49BD6}"/>
              </a:ext>
            </a:extLst>
          </p:cNvPr>
          <p:cNvSpPr txBox="1"/>
          <p:nvPr/>
        </p:nvSpPr>
        <p:spPr>
          <a:xfrm>
            <a:off x="4504049" y="1417071"/>
            <a:ext cx="3183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CA8F0-141E-4CE2-BB0B-C292BBC3BC1B}"/>
              </a:ext>
            </a:extLst>
          </p:cNvPr>
          <p:cNvSpPr txBox="1"/>
          <p:nvPr/>
        </p:nvSpPr>
        <p:spPr>
          <a:xfrm>
            <a:off x="8443019" y="1427834"/>
            <a:ext cx="2378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A0B97-0FD2-48CF-89AA-BBA37D16ECE2}"/>
              </a:ext>
            </a:extLst>
          </p:cNvPr>
          <p:cNvSpPr txBox="1"/>
          <p:nvPr/>
        </p:nvSpPr>
        <p:spPr>
          <a:xfrm>
            <a:off x="4325300" y="2124314"/>
            <a:ext cx="34156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 3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C3064-C30C-4A08-87FA-3CE4AEEE6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104" y="2881056"/>
            <a:ext cx="2314575" cy="762000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E71432C9-50BC-427E-9206-167462EF8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04" y="3792742"/>
            <a:ext cx="2438076" cy="993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5DABFA-925A-42F4-B1D4-F4447EBA7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228" y="5018555"/>
            <a:ext cx="2276475" cy="809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3606C2-0AA1-4C53-B2B6-32072493BA45}"/>
              </a:ext>
            </a:extLst>
          </p:cNvPr>
          <p:cNvSpPr txBox="1"/>
          <p:nvPr/>
        </p:nvSpPr>
        <p:spPr>
          <a:xfrm>
            <a:off x="7829817" y="2085039"/>
            <a:ext cx="34156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VTSign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B2F6C-4FD4-49B7-B81A-C635E0615110}"/>
              </a:ext>
            </a:extLst>
          </p:cNvPr>
          <p:cNvSpPr txBox="1"/>
          <p:nvPr/>
        </p:nvSpPr>
        <p:spPr>
          <a:xfrm>
            <a:off x="7780307" y="3643057"/>
            <a:ext cx="34156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948F2B-7F68-4303-962F-0BA1673F336D}"/>
              </a:ext>
            </a:extLst>
          </p:cNvPr>
          <p:cNvSpPr txBox="1"/>
          <p:nvPr/>
        </p:nvSpPr>
        <p:spPr>
          <a:xfrm>
            <a:off x="7780308" y="5181849"/>
            <a:ext cx="34156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7CDC1D-E860-48ED-BFDF-95C15C75BAFA}"/>
              </a:ext>
            </a:extLst>
          </p:cNvPr>
          <p:cNvSpPr txBox="1"/>
          <p:nvPr/>
        </p:nvSpPr>
        <p:spPr>
          <a:xfrm>
            <a:off x="813172" y="2109992"/>
            <a:ext cx="3299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covid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6F73EF-A1B6-473C-8035-B1EB77D3AD41}"/>
              </a:ext>
            </a:extLst>
          </p:cNvPr>
          <p:cNvSpPr txBox="1"/>
          <p:nvPr/>
        </p:nvSpPr>
        <p:spPr>
          <a:xfrm>
            <a:off x="697283" y="3643056"/>
            <a:ext cx="34156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AFE4C7-8CCD-486F-9ED4-519A39E06C0A}"/>
              </a:ext>
            </a:extLst>
          </p:cNvPr>
          <p:cNvSpPr txBox="1"/>
          <p:nvPr/>
        </p:nvSpPr>
        <p:spPr>
          <a:xfrm>
            <a:off x="735077" y="5192037"/>
            <a:ext cx="35718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9D650B-AB84-4472-9F6E-5D64205633E4}"/>
              </a:ext>
            </a:extLst>
          </p:cNvPr>
          <p:cNvCxnSpPr/>
          <p:nvPr/>
        </p:nvCxnSpPr>
        <p:spPr>
          <a:xfrm>
            <a:off x="4183990" y="1315372"/>
            <a:ext cx="0" cy="46696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6F4850-7BD6-481A-9024-FA03B9EB0476}"/>
              </a:ext>
            </a:extLst>
          </p:cNvPr>
          <p:cNvCxnSpPr/>
          <p:nvPr/>
        </p:nvCxnSpPr>
        <p:spPr>
          <a:xfrm>
            <a:off x="7698438" y="1315372"/>
            <a:ext cx="0" cy="46696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1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60BD33-1788-42D0-92D6-D9DF81A4D95D}"/>
              </a:ext>
            </a:extLst>
          </p:cNvPr>
          <p:cNvGrpSpPr/>
          <p:nvPr/>
        </p:nvGrpSpPr>
        <p:grpSpPr>
          <a:xfrm>
            <a:off x="929063" y="421271"/>
            <a:ext cx="3415683" cy="830632"/>
            <a:chOff x="0" y="472889"/>
            <a:chExt cx="8128000" cy="69556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E260530-F226-4552-A81B-D6B570CFB513}"/>
                </a:ext>
              </a:extLst>
            </p:cNvPr>
            <p:cNvSpPr/>
            <p:nvPr/>
          </p:nvSpPr>
          <p:spPr>
            <a:xfrm>
              <a:off x="0" y="472889"/>
              <a:ext cx="8128000" cy="69556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92D49F5-551F-4BA8-94DD-A06F668D7BCD}"/>
                </a:ext>
              </a:extLst>
            </p:cNvPr>
            <p:cNvSpPr txBox="1"/>
            <p:nvPr/>
          </p:nvSpPr>
          <p:spPr>
            <a:xfrm>
              <a:off x="33955" y="506844"/>
              <a:ext cx="8060090" cy="627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Giải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pháp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cốt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lõi</a:t>
              </a:r>
              <a:endParaRPr lang="en-US" sz="2900" b="1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B7DD9B-D520-4059-B7FC-A51940266E5A}"/>
              </a:ext>
            </a:extLst>
          </p:cNvPr>
          <p:cNvSpPr txBox="1"/>
          <p:nvPr/>
        </p:nvSpPr>
        <p:spPr>
          <a:xfrm>
            <a:off x="576041" y="1459447"/>
            <a:ext cx="4663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F1D5B3-4130-454D-9A4C-F4D339AA52C6}"/>
              </a:ext>
            </a:extLst>
          </p:cNvPr>
          <p:cNvSpPr txBox="1"/>
          <p:nvPr/>
        </p:nvSpPr>
        <p:spPr>
          <a:xfrm>
            <a:off x="1316025" y="2894967"/>
            <a:ext cx="3183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4388A9DD-4F81-477D-ABC2-0957FD9A8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10" y="0"/>
            <a:ext cx="6952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4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60BD33-1788-42D0-92D6-D9DF81A4D95D}"/>
              </a:ext>
            </a:extLst>
          </p:cNvPr>
          <p:cNvGrpSpPr/>
          <p:nvPr/>
        </p:nvGrpSpPr>
        <p:grpSpPr>
          <a:xfrm>
            <a:off x="929063" y="421271"/>
            <a:ext cx="3415683" cy="830632"/>
            <a:chOff x="0" y="472889"/>
            <a:chExt cx="8128000" cy="69556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E260530-F226-4552-A81B-D6B570CFB513}"/>
                </a:ext>
              </a:extLst>
            </p:cNvPr>
            <p:cNvSpPr/>
            <p:nvPr/>
          </p:nvSpPr>
          <p:spPr>
            <a:xfrm>
              <a:off x="0" y="472889"/>
              <a:ext cx="8128000" cy="69556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92D49F5-551F-4BA8-94DD-A06F668D7BCD}"/>
                </a:ext>
              </a:extLst>
            </p:cNvPr>
            <p:cNvSpPr txBox="1"/>
            <p:nvPr/>
          </p:nvSpPr>
          <p:spPr>
            <a:xfrm>
              <a:off x="33955" y="506844"/>
              <a:ext cx="8060090" cy="627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Giải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pháp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cốt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lõi</a:t>
              </a:r>
              <a:endParaRPr lang="en-US" sz="2900" b="1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B7DD9B-D520-4059-B7FC-A51940266E5A}"/>
              </a:ext>
            </a:extLst>
          </p:cNvPr>
          <p:cNvSpPr txBox="1"/>
          <p:nvPr/>
        </p:nvSpPr>
        <p:spPr>
          <a:xfrm>
            <a:off x="576041" y="1459447"/>
            <a:ext cx="4663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F1D5B3-4130-454D-9A4C-F4D339AA52C6}"/>
              </a:ext>
            </a:extLst>
          </p:cNvPr>
          <p:cNvSpPr txBox="1"/>
          <p:nvPr/>
        </p:nvSpPr>
        <p:spPr>
          <a:xfrm>
            <a:off x="1289392" y="2894967"/>
            <a:ext cx="3183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17ECCC4-4B84-4148-8328-34635004F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41" y="0"/>
            <a:ext cx="6403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8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60BD33-1788-42D0-92D6-D9DF81A4D95D}"/>
              </a:ext>
            </a:extLst>
          </p:cNvPr>
          <p:cNvGrpSpPr/>
          <p:nvPr/>
        </p:nvGrpSpPr>
        <p:grpSpPr>
          <a:xfrm>
            <a:off x="929063" y="421271"/>
            <a:ext cx="3415683" cy="830632"/>
            <a:chOff x="0" y="472889"/>
            <a:chExt cx="8128000" cy="69556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E260530-F226-4552-A81B-D6B570CFB513}"/>
                </a:ext>
              </a:extLst>
            </p:cNvPr>
            <p:cNvSpPr/>
            <p:nvPr/>
          </p:nvSpPr>
          <p:spPr>
            <a:xfrm>
              <a:off x="0" y="472889"/>
              <a:ext cx="8128000" cy="69556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92D49F5-551F-4BA8-94DD-A06F668D7BCD}"/>
                </a:ext>
              </a:extLst>
            </p:cNvPr>
            <p:cNvSpPr txBox="1"/>
            <p:nvPr/>
          </p:nvSpPr>
          <p:spPr>
            <a:xfrm>
              <a:off x="33955" y="506844"/>
              <a:ext cx="8060090" cy="627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Giải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pháp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cốt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lõi</a:t>
              </a:r>
              <a:endParaRPr lang="en-US" sz="2900" b="1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B7DD9B-D520-4059-B7FC-A51940266E5A}"/>
              </a:ext>
            </a:extLst>
          </p:cNvPr>
          <p:cNvSpPr txBox="1"/>
          <p:nvPr/>
        </p:nvSpPr>
        <p:spPr>
          <a:xfrm>
            <a:off x="4746700" y="643668"/>
            <a:ext cx="4663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B37511C-E618-47F5-ABFF-D74B95B8E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7" y="1420427"/>
            <a:ext cx="8552367" cy="53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3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8"/>
          <p:cNvGrpSpPr/>
          <p:nvPr/>
        </p:nvGrpSpPr>
        <p:grpSpPr>
          <a:xfrm>
            <a:off x="929063" y="421271"/>
            <a:ext cx="4601725" cy="830632"/>
            <a:chOff x="0" y="472889"/>
            <a:chExt cx="8128000" cy="695565"/>
          </a:xfrm>
        </p:grpSpPr>
        <p:sp>
          <p:nvSpPr>
            <p:cNvPr id="211" name="Google Shape;211;p8"/>
            <p:cNvSpPr/>
            <p:nvPr/>
          </p:nvSpPr>
          <p:spPr>
            <a:xfrm>
              <a:off x="0" y="472889"/>
              <a:ext cx="8128000" cy="695565"/>
            </a:xfrm>
            <a:prstGeom prst="roundRect">
              <a:avLst>
                <a:gd name="adj" fmla="val 16667"/>
              </a:avLst>
            </a:prstGeom>
            <a:solidFill>
              <a:srgbClr val="5ECBEE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Google Shape;212;p8"/>
            <p:cNvSpPr txBox="1"/>
            <p:nvPr/>
          </p:nvSpPr>
          <p:spPr>
            <a:xfrm>
              <a:off x="33955" y="506844"/>
              <a:ext cx="8060090" cy="627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0475" tIns="110475" rIns="110475" bIns="1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Trebuchet MS"/>
                <a:buNone/>
              </a:pPr>
              <a:r>
                <a:rPr lang="en-US" sz="29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Trebuchet MS"/>
                  <a:cs typeface="Times New Roman" panose="02020603050405020304" pitchFamily="18" charset="0"/>
                  <a:sym typeface="Trebuchet MS"/>
                </a:rPr>
                <a:t>3. </a:t>
              </a:r>
              <a:r>
                <a:rPr lang="en-US" sz="2900" b="1" dirty="0" err="1">
                  <a:solidFill>
                    <a:schemeClr val="lt1"/>
                  </a:solidFill>
                  <a:latin typeface="Times New Roman" panose="02020603050405020304" pitchFamily="18" charset="0"/>
                  <a:ea typeface="Trebuchet MS"/>
                  <a:cs typeface="Times New Roman" panose="02020603050405020304" pitchFamily="18" charset="0"/>
                  <a:sym typeface="Trebuchet MS"/>
                </a:rPr>
                <a:t>Các</a:t>
              </a:r>
              <a:r>
                <a:rPr lang="en-US" sz="29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Trebuchet MS"/>
                  <a:cs typeface="Times New Roman" panose="02020603050405020304" pitchFamily="18" charset="0"/>
                  <a:sym typeface="Trebuchet MS"/>
                </a:rPr>
                <a:t> </a:t>
              </a:r>
              <a:r>
                <a:rPr lang="en-US" sz="2900" b="1" dirty="0" err="1">
                  <a:solidFill>
                    <a:schemeClr val="lt1"/>
                  </a:solidFill>
                  <a:latin typeface="Times New Roman" panose="02020603050405020304" pitchFamily="18" charset="0"/>
                  <a:ea typeface="Trebuchet MS"/>
                  <a:cs typeface="Times New Roman" panose="02020603050405020304" pitchFamily="18" charset="0"/>
                  <a:sym typeface="Trebuchet MS"/>
                </a:rPr>
                <a:t>công</a:t>
              </a:r>
              <a:r>
                <a:rPr lang="en-US" sz="29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Trebuchet MS"/>
                  <a:cs typeface="Times New Roman" panose="02020603050405020304" pitchFamily="18" charset="0"/>
                  <a:sym typeface="Trebuchet MS"/>
                </a:rPr>
                <a:t> </a:t>
              </a:r>
              <a:r>
                <a:rPr lang="en-US" sz="2900" b="1" dirty="0" err="1">
                  <a:solidFill>
                    <a:schemeClr val="lt1"/>
                  </a:solidFill>
                  <a:latin typeface="Times New Roman" panose="02020603050405020304" pitchFamily="18" charset="0"/>
                  <a:ea typeface="Trebuchet MS"/>
                  <a:cs typeface="Times New Roman" panose="02020603050405020304" pitchFamily="18" charset="0"/>
                  <a:sym typeface="Trebuchet MS"/>
                </a:rPr>
                <a:t>nghệ</a:t>
              </a:r>
              <a:r>
                <a:rPr lang="en-US" sz="29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Trebuchet MS"/>
                  <a:cs typeface="Times New Roman" panose="02020603050405020304" pitchFamily="18" charset="0"/>
                  <a:sym typeface="Trebuchet MS"/>
                </a:rPr>
                <a:t> </a:t>
              </a:r>
              <a:r>
                <a:rPr lang="en-US" sz="2900" b="1" dirty="0" err="1">
                  <a:solidFill>
                    <a:schemeClr val="lt1"/>
                  </a:solidFill>
                  <a:latin typeface="Times New Roman" panose="02020603050405020304" pitchFamily="18" charset="0"/>
                  <a:ea typeface="Trebuchet MS"/>
                  <a:cs typeface="Times New Roman" panose="02020603050405020304" pitchFamily="18" charset="0"/>
                  <a:sym typeface="Trebuchet MS"/>
                </a:rPr>
                <a:t>sử</a:t>
              </a:r>
              <a:r>
                <a:rPr lang="en-US" sz="29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Trebuchet MS"/>
                  <a:cs typeface="Times New Roman" panose="02020603050405020304" pitchFamily="18" charset="0"/>
                  <a:sym typeface="Trebuchet MS"/>
                </a:rPr>
                <a:t> </a:t>
              </a:r>
              <a:r>
                <a:rPr lang="en-US" sz="2900" b="1" dirty="0" err="1">
                  <a:solidFill>
                    <a:schemeClr val="lt1"/>
                  </a:solidFill>
                  <a:latin typeface="Times New Roman" panose="02020603050405020304" pitchFamily="18" charset="0"/>
                  <a:ea typeface="Trebuchet MS"/>
                  <a:cs typeface="Times New Roman" panose="02020603050405020304" pitchFamily="18" charset="0"/>
                  <a:sym typeface="Trebuchet MS"/>
                </a:rPr>
                <a:t>dụng</a:t>
              </a:r>
              <a:endParaRPr sz="2900" b="1" dirty="0">
                <a:solidFill>
                  <a:schemeClr val="lt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endParaRPr>
            </a:p>
          </p:txBody>
        </p:sp>
      </p:grpSp>
      <p:pic>
        <p:nvPicPr>
          <p:cNvPr id="213" name="Google Shape;213;p8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836" y="2173857"/>
            <a:ext cx="2619467" cy="124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" descr="Text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1125" y="2125951"/>
            <a:ext cx="2384699" cy="13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825" y="4512765"/>
            <a:ext cx="2731249" cy="152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575" y="4459114"/>
            <a:ext cx="1971854" cy="15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9844" y="2173838"/>
            <a:ext cx="1455812" cy="12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5913" y="4417787"/>
            <a:ext cx="2384701" cy="17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60BD33-1788-42D0-92D6-D9DF81A4D95D}"/>
              </a:ext>
            </a:extLst>
          </p:cNvPr>
          <p:cNvGrpSpPr/>
          <p:nvPr/>
        </p:nvGrpSpPr>
        <p:grpSpPr>
          <a:xfrm>
            <a:off x="929064" y="421271"/>
            <a:ext cx="4424172" cy="892624"/>
            <a:chOff x="0" y="472889"/>
            <a:chExt cx="8128000" cy="69556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E260530-F226-4552-A81B-D6B570CFB513}"/>
                </a:ext>
              </a:extLst>
            </p:cNvPr>
            <p:cNvSpPr/>
            <p:nvPr/>
          </p:nvSpPr>
          <p:spPr>
            <a:xfrm>
              <a:off x="0" y="472889"/>
              <a:ext cx="8128000" cy="69556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92D49F5-551F-4BA8-94DD-A06F668D7BCD}"/>
                </a:ext>
              </a:extLst>
            </p:cNvPr>
            <p:cNvSpPr txBox="1"/>
            <p:nvPr/>
          </p:nvSpPr>
          <p:spPr>
            <a:xfrm>
              <a:off x="33955" y="506844"/>
              <a:ext cx="8060090" cy="627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đạt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endParaRPr lang="en-US" sz="2900" b="1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E84AE0-9872-4A44-B738-06940ADCB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564689"/>
              </p:ext>
            </p:extLst>
          </p:nvPr>
        </p:nvGraphicFramePr>
        <p:xfrm>
          <a:off x="1624369" y="1810164"/>
          <a:ext cx="8943261" cy="4095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0960">
                  <a:extLst>
                    <a:ext uri="{9D8B030D-6E8A-4147-A177-3AD203B41FA5}">
                      <a16:colId xmlns:a16="http://schemas.microsoft.com/office/drawing/2014/main" val="3710717451"/>
                    </a:ext>
                  </a:extLst>
                </a:gridCol>
                <a:gridCol w="1196847">
                  <a:extLst>
                    <a:ext uri="{9D8B030D-6E8A-4147-A177-3AD203B41FA5}">
                      <a16:colId xmlns:a16="http://schemas.microsoft.com/office/drawing/2014/main" val="1019328403"/>
                    </a:ext>
                  </a:extLst>
                </a:gridCol>
                <a:gridCol w="1411529">
                  <a:extLst>
                    <a:ext uri="{9D8B030D-6E8A-4147-A177-3AD203B41FA5}">
                      <a16:colId xmlns:a16="http://schemas.microsoft.com/office/drawing/2014/main" val="2973541459"/>
                    </a:ext>
                  </a:extLst>
                </a:gridCol>
                <a:gridCol w="1268409">
                  <a:extLst>
                    <a:ext uri="{9D8B030D-6E8A-4147-A177-3AD203B41FA5}">
                      <a16:colId xmlns:a16="http://schemas.microsoft.com/office/drawing/2014/main" val="705674088"/>
                    </a:ext>
                  </a:extLst>
                </a:gridCol>
                <a:gridCol w="1055516">
                  <a:extLst>
                    <a:ext uri="{9D8B030D-6E8A-4147-A177-3AD203B41FA5}">
                      <a16:colId xmlns:a16="http://schemas.microsoft.com/office/drawing/2014/main" val="1925429296"/>
                    </a:ext>
                  </a:extLst>
                </a:gridCol>
              </a:tblGrid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SignNow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AdobeSign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DocuSign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VTSign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5528014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6610002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Mời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lớn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76789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059697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lại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9465367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thử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toàn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năng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2249117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lời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mời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 email 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814924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đồng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871861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trực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1381976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Thanh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toán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dùng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4384350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Bảo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đồng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SMS OTP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049527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indent="2286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đồng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0798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41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60BD33-1788-42D0-92D6-D9DF81A4D95D}"/>
              </a:ext>
            </a:extLst>
          </p:cNvPr>
          <p:cNvGrpSpPr/>
          <p:nvPr/>
        </p:nvGrpSpPr>
        <p:grpSpPr>
          <a:xfrm>
            <a:off x="929064" y="421271"/>
            <a:ext cx="3328611" cy="874129"/>
            <a:chOff x="0" y="472889"/>
            <a:chExt cx="8128000" cy="69556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E260530-F226-4552-A81B-D6B570CFB513}"/>
                </a:ext>
              </a:extLst>
            </p:cNvPr>
            <p:cNvSpPr/>
            <p:nvPr/>
          </p:nvSpPr>
          <p:spPr>
            <a:xfrm>
              <a:off x="0" y="472889"/>
              <a:ext cx="8128000" cy="69556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92D49F5-551F-4BA8-94DD-A06F668D7BCD}"/>
                </a:ext>
              </a:extLst>
            </p:cNvPr>
            <p:cNvSpPr txBox="1"/>
            <p:nvPr/>
          </p:nvSpPr>
          <p:spPr>
            <a:xfrm>
              <a:off x="33955" y="506844"/>
              <a:ext cx="8060090" cy="627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 Demo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sản</a:t>
              </a:r>
              <a:r>
                <a:rPr lang="en-US" sz="2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phẩm</a:t>
              </a:r>
              <a:endParaRPr lang="en-US" sz="2900" b="1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video-demo-2">
            <a:hlinkClick r:id="" action="ppaction://media"/>
            <a:extLst>
              <a:ext uri="{FF2B5EF4-FFF2-40B4-BE49-F238E27FC236}">
                <a16:creationId xmlns:a16="http://schemas.microsoft.com/office/drawing/2014/main" id="{3F638FB5-EE9C-491A-B40D-2AF574C13F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064" y="1819276"/>
            <a:ext cx="8338353" cy="44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970</TotalTime>
  <Words>415</Words>
  <Application>Microsoft Office PowerPoint</Application>
  <PresentationFormat>Widescreen</PresentationFormat>
  <Paragraphs>88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Wingdings 3</vt:lpstr>
      <vt:lpstr>Facet</vt:lpstr>
      <vt:lpstr>ĐẠI HỌC KHOA HỌC TỰ NHIÊN – ĐẠI HỌC QUỐC GIA TP. HỒ CHÍ MINH BỘ MÔN CÔNG NGHỆ PHẦN MỀM– KHOA CÔNG NGHỆ THÔNG TIN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QUÝ THẦY CÔ ĐÃ LẮNG NGHE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HỌC KHOA HỌC TỰ NHIÊN – ĐẠI HỌC QUỐC GIA TP. HỒ CHÍ MINH BỘ MÔN MẠNG MÁY TÍNH &amp; VIỄN THÔNG – KHOA CÔNG NGHỆ THÔNG TIN</dc:title>
  <dc:creator>LÊ VĂN</dc:creator>
  <cp:lastModifiedBy>NGUYỄN THỌ TUẤN</cp:lastModifiedBy>
  <cp:revision>142</cp:revision>
  <dcterms:created xsi:type="dcterms:W3CDTF">2021-03-19T07:23:18Z</dcterms:created>
  <dcterms:modified xsi:type="dcterms:W3CDTF">2022-01-14T13:57:38Z</dcterms:modified>
</cp:coreProperties>
</file>